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9o9i.com/" TargetMode="External"/><Relationship Id="rId2" Type="http://schemas.openxmlformats.org/officeDocument/2006/relationships/hyperlink" Target="http://www.q8bo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4625"/>
            <a:ext cx="7772400" cy="504056"/>
          </a:xfrm>
        </p:spPr>
        <p:txBody>
          <a:bodyPr>
            <a:noAutofit/>
          </a:bodyPr>
          <a:lstStyle/>
          <a:p>
            <a:r>
              <a:rPr lang="ar-SA" sz="3200" dirty="0" smtClean="0"/>
              <a:t>مصطلحات لعبة التنس</a:t>
            </a:r>
            <a:endParaRPr lang="ar-IQ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496944" cy="6309320"/>
          </a:xfrm>
        </p:spPr>
        <p:txBody>
          <a:bodyPr/>
          <a:lstStyle/>
          <a:p>
            <a:endParaRPr lang="ar-SA" dirty="0" smtClean="0"/>
          </a:p>
          <a:p>
            <a:endParaRPr lang="ar-IQ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3900832" y="-73604765"/>
            <a:ext cx="16945665" cy="1472095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هذه بعض من مصطلحات التنس التي قد تفيدكـ طريقة شرح كل كلمة 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في فهمـ خفايا هذه اللعبة أكثر وأكثر</a:t>
            </a:r>
            <a:r>
              <a:rPr kumimoji="0" lang="ar-S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ar-S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Ace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الإرسالات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يمتاز بالقوة وفيه يتمـ إرسال الكرة دون أن تلمس مضرب المنافس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Ad court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الجانب الأيسر من الفريق المستلمـ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للإرسال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، والذي يظهر جانب الإرسال و جانب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إستلامـ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الكرة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Advantage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تكون هناك حالة تعادل بين لاعبين ويحصل أحدهما على نقطة فحينها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يأخذ </a:t>
            </a:r>
            <a:b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الإمتياز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= الـــ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Advantage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Alley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المنطقة التي بين حدود ملعب الفردي وحدود ملعب الزوجي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ATP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Association of Tennis Professionals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جمعية محترفي التنس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Backhand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الضربات حيث يضرب اللاعب الكرة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بإتجاه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الخصم وذلك بأن يميل اللاعب باتجاه الكرة بالوجه الخلفي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للمضرب 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يمتاز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بها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حالياً كلاً من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اللاعبين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السويسري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روجيه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فيدرر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،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الكرواتي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إيفان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ليوبيسيتش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،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التشيلي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فرناندو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غونزاليز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،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وغيرهمـ ...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Bagel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يفوز اللاعب بالمجموعة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بنتيجة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6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0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يطلق على ذلكـ هذا الاسمـ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Ball Person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الشخص الذي يوجد في أخر الملعب ومهمته هي إعادة الكرات التي تخرج من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اللاعبين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" جامعي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الكرات "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Baseline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الخط في نهاية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الملعب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" الخط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الأساسي "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Baseliner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اللاعب الذي يتمركز عند الخط الأساسي ويعتمد في لعبه على الإمكانيات التي يوفرها له مكانه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Block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الضربات الدفاعية غالباً ما تستخدم لرد الإرسال القوي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Bread stick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يفوز اللاعب بالمجموعة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بنتيجة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6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1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يطلق على ذلك هذا الاسمـ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Break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يفوز اللاعب بإرسال منافسه يسمى بذلك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المصطلح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كسر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الإرسال 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Break point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النقطة التي تنقص اللاعب لكسب إرساله أو لكسر إرسال منافسه وقد تكون فرصة واحدة حين تكون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النتيجة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40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30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أو فرصتين حين تكون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النتيجة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40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15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أو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3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فرص حين تكون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النتيجة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40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0 )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Bye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تشير إلى أن اللاعب تأهل تلقائياً للدور الذي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يليه 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ودائماً ما تكون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لللاعبين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المصنفين في المراتب العليا والذي يتمـ إعفائهمـ من خوض الأدوار التمهيدية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Call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يطلق الحكمـ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صافرته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بأن الكرة كانت خارج حدود الملعب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Cannonball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تعبير قديم يطلق على الكرات القوية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Carve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يرد اللاعب كرة أرضية بضربة فيها مزيج من الأندر سبين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والسايد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سبين 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Challenge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يطلب اللاعب مراجعة موقع سقوط الكرة وذلك باستخدام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تقنية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عين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الصقر )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= شاشة الملعب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Challenger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الأدوار التمهيدية في البطولات التي من خلالها يتأهل اللاعبين للأدوار الأولى في البطولة حسب ترتيب نقاطهمـ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Chip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يرد اللاعب الكرة بواسطة الأندر سبين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Chip and charge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يرد اللاعب كرة منافسه بواسطة الأندر سبين مع تقدمه للشبكة بسرعة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Chop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ضربة أندر سبين سريعة جداً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Clean the Line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 سقوط جزء كبير من الكرة على الخط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Closed stance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تقنية كلاسيكية في ضرب الكرة عندما يضرب اللاعب الكرة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بإتجاه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الخط الأساسي وعكس اتجاه الخصمـ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Code Violation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يقومـ اللاعب بمخالفة قرار الحكمـ إما بصوته أو برمي الكرة بعيداً أو بقذف المضرب ويترتب على ذلكـ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التصرف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إنذار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يليه الآخر ومن بعدها قد يطرد من الملعب ويخسر المباراة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Court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ملعب كرة المضرب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Crosscourt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يضرب اللاعب الكرة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بإتجاه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ملعب خصمه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Deep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الكرة التي تهبط قريباً من خط الشبكة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Deuce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التعادل عندما تكون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النتيجة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40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40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فيجب على اللاعب ربح نقطتين متتاليتين لكي يكسب النقطة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Deuce court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الجانب الأيمن من الفريق المستلمـ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للإرسال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، والذي يظهر جانب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إستقبال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الإرسال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Dink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يضرب اللاعب الكرة بطريقة ضعيفة جداً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Dirtballer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إختصاصي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الملاعب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الطينية 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يمتاز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بها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اللاعب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الأسباني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رافائيل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نادال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) حيث حقق رقمـ قياسي وخيالي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بالفوز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81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مباراة متتالية دون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خسارة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، علماً بأن بطل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العالمـ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السويسري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روجيه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فيدرر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إستطاع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إيقاف هذا الزحف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Double Fault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هما خطأن متتابعان في نقطة واحدة ــ الإرسال ــ تسبب خسارة اللاعب لتلكـ النقطة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Doubles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مباراة الزوجي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Down the line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يضرب اللاعب الكرة لملعب منافسه بطريقة مستقيمة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Drop shot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نوع من الضربات حيث يضرب اللاعب الكرة قريباً من الشبكة لكي يصعب على المنافس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إداركها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Fault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الخطأ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، عندما يضرب اللاعب الكرة خارج حدود ملعب منافسه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Flat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نوع من الإرسال يعتمد على ضرب الكرة بقوة وبدرجة دوران خفيفة ويعلو على الشبكة ببضعة مليمترات وهذا النوع من الإرسال قليل الأخطاء إذا قورن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بالإرسالات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التي تعتمد على الدوران أكثر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Foot fault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 لعب الإرسال حين يكون جزء من قدمـ اللاعب على خط الإرسال الأساسي وفي هذه الحالة يُعاد الإرسال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Forced error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يضرب المنافس ضربة صعبة تحتمـ على اللاعب أن يرسل كرة خاطئة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Forehand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أن يضرب اللاعب الكرة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بإتجاه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الخصمـ وذلكـ بأن يميل اللاعب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بإتجاه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الكرة بالوجه الأمامي للمضرب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Game point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النقطة التي إن فاز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بها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اللاعب فإنه يربح المباراة كلها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Golden set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يفوز اللاعب بالمجموعة دون أن يخسر أي نقطة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Golden Slam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يربح اللاعب البطولات الكبرى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الــ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4 ) 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بالإضافة للميدالية الذهبية في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الأولمبياد </a:t>
            </a:r>
            <a:b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اللاعب الوحيد في العالمـ الذي يحمل هذا اللقب هو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الأمريكي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أندريه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أغاسي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) فقط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Grand Slam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البطولات الكبرى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الــ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4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وهي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كالتالي :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Australian Open / Roland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Garros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/ Wimbledon / U.S. Open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Hacker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اللاعب المبتدئ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Hail Mary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الضربات الدفاعية تكون منحنية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بإرتفاع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عالي جداً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Head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الجزء من المضرب الذي يحتوي على الشباكـ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Hold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يربح اللاعب المباراة بواسطة إرساله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I-formation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في مباراة الزوجي حين يتمركز اللاعب وشريكه في نفس الجانب من الملعب يطلق هذا المصطلح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Insurance Break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يكسر اللاعب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إرسالين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متتاليين يطلق هذا المصطلح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ITF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the International Tennis Federation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الإتحاد الدولي للتنس 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Jamming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يرسل أو يعيد اللاعب الكرة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بإتجاه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جسد منافسه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Kick serve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الإرسال حيث ترتد الكرة عالياً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Let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يرسل اللاعب الإرسال فتلمس الكرة الشبكة فتهبط على أرضية المنافس ويركض المنافس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لإلتقاط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الكرة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line judge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الحكمـ الذي يهتمـ بمراقبة سقوط الكرات على الخطوط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Lob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ضربات التنس حيث يضرب اللاعب الكرة فوق رأس منافسه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Love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يربح اللاعب النقطة ونتيجة منافسه هي صفر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Lucky Loser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اللاعب المصنف الأول في البطولة والذي يتأهل للأدوار الأولى دون خوض أدوار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تأهيلية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Mac-Cam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الكاميرات السريعة التي تستخدمـ للإعادة الفورية للكرات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Match point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الوضع حينما يتبقى للاعب نقطة ليربح المباراة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Mini-break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ربح نقطة في شوط كسر الإرسال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الــ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تاي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بريكـ 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Mis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-hit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لا يضرب اللاعب الكرة بمنطقة الخيوط في مضربه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Mixed Doubles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الزوجي المختلط وفيه يكون الفريق مكون من لاعب ولاعبة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Moonball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الضربات الهجومية تكون الكرة في ذات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إنحناء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عالي أو متوسط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Net point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النقطة التي تربح أو تخسر عند الشبكة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No-Man's Land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المنطقة بين الخط الأساسي وخط الإرسال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Open stance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إستراتيجية حديثة حيث يضرب اللاعب الكرة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بإتجاه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جسد منافسه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بمحاذاة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" الخط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الأساسي "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Out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تهبط الكرة خارج حدود الملعب 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Overhead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يضرب اللاعب الكرة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بإتجاه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من أعلى لأسفل وبهذا الشكل تكون الكرة قوية جداً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Passing shot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الضربة التي تمر عبر الشبكة بطريقة منحنية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Point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الفترة منذ لعب الإرسال وحتى خروج الكرة عن حدود الملعب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Pusher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اللاعب الذي لا يسعى لإيذاء منافسه ولكن يحرص على الفوز بالنقطة دون تعريضه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للخطر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" هذه الطريقة التي تجعل من رياضة التنس رياضة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نزيهة "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Putaway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ضربة لمحاولة إنهاء النقطة بسرعة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Qualies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الدورات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التأهيلية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التي تسبق الأدوار الرسمية للبطولات حيث يتنافس اللاعبون لحجز مكان لهمـ في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البطولة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" غالباً تكون للاعبين الغير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مصنفين "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Racquet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المضرب الذي يضرب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به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اللاعب الكرة أثناء اللعب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Rally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رالي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سلسلة من الضربات المتبادلة بين اللاعبين تنتهي حين يخفق أحدهما في رد الكرة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Referee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الحكمـ وهو الشخص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المسؤول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عن فرض قوانين اللعبة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Round Robin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بطولات يكون التي يتأهل لها اللاعبون حتى بعد خسارتهم لمباراتين متتاليتين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Second Service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الإرسال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الثاني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، وهو آخر إرسال للاعب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Serve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الإرسال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، هو ضربة البدء في التنس يبدأ بأن يرمي اللاعب الكرة في الهواء ومن ثم يضربها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بإتجاه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صندوق المنافس قطرياً دون أن تلمس الكرة الشبكة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Service game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يربح اللاعب النقطة بواسطة إرساله ودون أن يكسب منافسه أي نقطة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Set point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يحتاج اللاعب لنقطة واحدة ليكسب المجموعة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Shank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يخطئ اللاعب إصابة الكرة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Singles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التنس الفردي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Sitter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نوع من الضربات حين تضرب الكرة على أحد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الأجناب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بسرعة منخفضة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Slice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الإرسال يشبه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الــ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توب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سبين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ولكن تقويس الكرة أعلى منه في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الــ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توب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سبين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وإذا كان اللعب أيمن اليد فيكون التقويس لليسار والعكس صحيح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Smash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الضربات حيث تكون الكرة أعلى اللاعب فيقفز ليصل لها ومن ثم يضربها للناحية الأخرى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Spank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الضربات الأرضية حيث تضرب الكرة بسرعة عالية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Spin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يضرب اللاعب الكرة بدوران مما يصعب على منافسه رد الكرة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Split step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تقنية حركة فيها يقفز اللاعب قفزة صغيرة قبل ضرب الكرة مما يزيد من قوة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الضربة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" كان يمتاز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بها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الأمريكي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بيت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سامبراس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Spot Serving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إرسال الكرة بدقة عالية مما يجعله يهبط في الجزء المقصود بدقة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Squash Shot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الضربات يلجأ لها اللاعب لكي يخرج من موقفه الدفاعي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Straight sets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المباراة التي يفوز فيها اللاعب بمجموعات متتالية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Strings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المادة التي تصنع منها خيوط المضرب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Stroke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ضرب الكرة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Sweetspot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المنطقة المركزية في المضرب وهي الأفضل لضرب الكرات خصوصاً الطويلة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Tanking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يخسر اللاعب المباراة بقصد منه أو أن يخسر نقطة أو مجموعة بغرض التركيز في التالي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Tennis Elbow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خطأ شائع بين المبتدئين وغالباً ما يكون بسبب الإستراتيجية الخاطئة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Tiebreak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الشوط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الفاصل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، في حالة التعادل في المجموعة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بنتيجة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6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6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يلجأ اللاعبان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للــ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تاي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بريكـ )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" شوط كسر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التعادل "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Topspin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الإرسال يعتمد على دوران الكرة وسرعتها ولكن سرعته تكون أقل من سرعة الإرسال المستوي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Touch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عندما يلمس اللاعب أي جزء من الشبكة عندها يخسر النقطة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Tweener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نوع من الضربات تعتمد على الخدعة وقد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إبتدعها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اللاعب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يانيكـ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نواه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 حيث يلعب الكرة من بين رجليه في حال سقوطها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خلفه 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ويمتاز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بها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حالياً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اللاعب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الأمريكي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/ أندي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روديكـ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Twist Serve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الإرسال الذي يعتمد على دمج أكثر من نوع من الضربات فيه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Underspin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أندر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سبين 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وهو نوع من الضربات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Umpire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هو الشخص الذي يجلس على كرسي عالي بجوار الملعب ويقوم بتحكيم المباراة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Vibrazorb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أي أداة صغيرة توضع بين خيوط المضرب مما يغير من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إتجاه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 الكرة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Volley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نوع من الضربات تقومـ بضرب الكرة باليد الخلفية وذلك قبل أن تنزل الكرة على الملعب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Wild card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خاصية تعطى للاعب بحيث يتأهل اللاعب للبطولة حتى لو لم يؤهل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لها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" بطاقة </a:t>
            </a:r>
            <a:r>
              <a:rPr kumimoji="0" lang="ar-SA" sz="1600" b="1" i="0" u="none" strike="noStrike" cap="none" normalizeH="0" baseline="0" dirty="0" err="1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دعوة "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Winner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هي نوع من الضربات حيث يضرب اللاعب الكرة بحيث لا يمكن لمنافسه أن يردها</a:t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WTA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  </a:t>
            </a:r>
            <a: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9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Women's Tennis Association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172763"/>
                </a:solidFill>
                <a:effectLst/>
                <a:latin typeface="Times New Roman" pitchFamily="18" charset="0"/>
                <a:cs typeface="Times New Roman" pitchFamily="18" charset="0"/>
              </a:rPr>
              <a:t>الإتحاد النسائي للتنس</a:t>
            </a:r>
            <a:r>
              <a:rPr kumimoji="0" lang="ar-S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ar-S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rgbClr val="17276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75725" y="-719963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1" name="AutoShape 3" descr="http://www.q8boy.com/uploads/cf715a6250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-663146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2" name="AutoShape 4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-6460331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3" name="AutoShape 5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-533574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4" name="AutoShape 6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-3917791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5" name="AutoShape 7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-289099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6" name="AutoShape 8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-2255361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7" name="AutoShape 9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-164417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8" name="AutoShape 10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-110632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9" name="AutoShape 11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-61737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60" name="AutoShape 12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-37290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61" name="AutoShape 13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-12842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62" name="AutoShape 14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50720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63" name="AutoShape 15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1240631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64" name="AutoShape 16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158289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65" name="AutoShape 17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2022951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66" name="AutoShape 18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256079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67" name="AutoShape 19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2805271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68" name="AutoShape 20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334311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69" name="AutoShape 21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527446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70" name="AutoShape 22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610568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71" name="AutoShape 23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644794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72" name="AutoShape 24" descr="http://www.q8boy.com/uploads/cde5bfcc18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950325" y="67902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73" name="AutoShape 25" descr="http://www.9o9i.com/uploads/5b0df609e6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950325" y="7156926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مصطلحات لعبة التنس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مصطلحات لعبة التنس</dc:title>
  <dc:creator>مكي</dc:creator>
  <cp:lastModifiedBy>مكي</cp:lastModifiedBy>
  <cp:revision>1</cp:revision>
  <dcterms:created xsi:type="dcterms:W3CDTF">2018-12-11T22:01:18Z</dcterms:created>
  <dcterms:modified xsi:type="dcterms:W3CDTF">2018-12-11T22:05:33Z</dcterms:modified>
</cp:coreProperties>
</file>